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74"/>
  </p:normalViewPr>
  <p:slideViewPr>
    <p:cSldViewPr snapToGrid="0" snapToObjects="1">
      <p:cViewPr varScale="1">
        <p:scale>
          <a:sx n="81" d="100"/>
          <a:sy n="81" d="100"/>
        </p:scale>
        <p:origin x="84" y="2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78122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6079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837F2DE-2F09-0A43-BC2F-E01ABD795D63}"/>
              </a:ext>
            </a:extLst>
          </p:cNvPr>
          <p:cNvSpPr txBox="1"/>
          <p:nvPr/>
        </p:nvSpPr>
        <p:spPr>
          <a:xfrm>
            <a:off x="2361363" y="1004834"/>
            <a:ext cx="826521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Graphical abstract should be prepared using this format (aspect ratio 16:9, 1 page).</a:t>
            </a:r>
          </a:p>
          <a:p>
            <a:endParaRPr kumimoji="1" lang="en-US" altLang="ja-JP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kumimoji="1"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Export as jpg, </a:t>
            </a:r>
            <a:r>
              <a:rPr kumimoji="1" lang="en-US" altLang="ja-JP" dirty="0" err="1">
                <a:latin typeface="Calibri" panose="020F0502020204030204" pitchFamily="34" charset="0"/>
                <a:cs typeface="Calibri" panose="020F0502020204030204" pitchFamily="34" charset="0"/>
              </a:rPr>
              <a:t>png</a:t>
            </a:r>
            <a:r>
              <a:rPr kumimoji="1"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, or </a:t>
            </a:r>
            <a:r>
              <a:rPr kumimoji="1" lang="en-US" altLang="ja-JP" dirty="0" err="1">
                <a:latin typeface="Calibri" panose="020F0502020204030204" pitchFamily="34" charset="0"/>
                <a:cs typeface="Calibri" panose="020F0502020204030204" pitchFamily="34" charset="0"/>
              </a:rPr>
              <a:t>tif</a:t>
            </a:r>
            <a:r>
              <a:rPr kumimoji="1"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 file, typically 1280 x 720 pixels.</a:t>
            </a:r>
          </a:p>
          <a:p>
            <a:endParaRPr lang="en-US" altLang="ja-JP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The file size must not exceed 1 MB.</a:t>
            </a:r>
          </a:p>
          <a:p>
            <a:endParaRPr lang="en-US" altLang="ja-JP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kumimoji="1"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Please name your exported file, as </a:t>
            </a:r>
            <a:r>
              <a:rPr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submission receipt </a:t>
            </a:r>
            <a:r>
              <a:rPr lang="en-US" altLang="ja-JP" dirty="0" err="1">
                <a:latin typeface="Calibri" panose="020F0502020204030204" pitchFamily="34" charset="0"/>
                <a:cs typeface="Calibri" panose="020F0502020204030204" pitchFamily="34" charset="0"/>
              </a:rPr>
              <a:t>No._month</a:t>
            </a:r>
            <a:r>
              <a:rPr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 date of submission. </a:t>
            </a:r>
          </a:p>
          <a:p>
            <a:r>
              <a:rPr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(e.g. 4123456_0910.jpg </a:t>
            </a:r>
            <a:r>
              <a:rPr kumimoji="1"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(or </a:t>
            </a:r>
            <a:r>
              <a:rPr kumimoji="1" lang="en-US" altLang="ja-JP" dirty="0" err="1">
                <a:latin typeface="Calibri" panose="020F0502020204030204" pitchFamily="34" charset="0"/>
                <a:cs typeface="Calibri" panose="020F0502020204030204" pitchFamily="34" charset="0"/>
              </a:rPr>
              <a:t>png</a:t>
            </a:r>
            <a:r>
              <a:rPr kumimoji="1"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kumimoji="1" lang="en-US" altLang="ja-JP" dirty="0" err="1">
                <a:latin typeface="Calibri" panose="020F0502020204030204" pitchFamily="34" charset="0"/>
                <a:cs typeface="Calibri" panose="020F0502020204030204" pitchFamily="34" charset="0"/>
              </a:rPr>
              <a:t>tif</a:t>
            </a:r>
            <a:r>
              <a:rPr kumimoji="1"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))</a:t>
            </a:r>
            <a:endParaRPr kumimoji="1" lang="ja-JP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92513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71</Words>
  <Application>Microsoft Office PowerPoint</Application>
  <PresentationFormat>ワイド画面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堂野　主税</dc:creator>
  <cp:lastModifiedBy>mice4002</cp:lastModifiedBy>
  <cp:revision>5</cp:revision>
  <dcterms:created xsi:type="dcterms:W3CDTF">2021-09-01T01:23:07Z</dcterms:created>
  <dcterms:modified xsi:type="dcterms:W3CDTF">2021-09-06T01:12:25Z</dcterms:modified>
</cp:coreProperties>
</file>