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8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12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07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837F2DE-2F09-0A43-BC2F-E01ABD795D63}"/>
              </a:ext>
            </a:extLst>
          </p:cNvPr>
          <p:cNvSpPr txBox="1"/>
          <p:nvPr/>
        </p:nvSpPr>
        <p:spPr>
          <a:xfrm>
            <a:off x="2361363" y="1004834"/>
            <a:ext cx="82652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Graphical abstract should be prepared using this format (aspect ratio 16:9, 1 page).</a:t>
            </a:r>
          </a:p>
          <a:p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Export as jpg, </a:t>
            </a:r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png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, or </a:t>
            </a:r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tif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file, typically 1280 x 720 pixels.</a:t>
            </a:r>
          </a:p>
          <a:p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The file size must not exceed 1 MB.</a:t>
            </a:r>
          </a:p>
          <a:p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Please name your exported file, as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submission receipt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No._month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date of submission. </a:t>
            </a:r>
          </a:p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(e.g. 4123456_0910.jpg 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(or </a:t>
            </a:r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png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tif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5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堂野　主税</dc:creator>
  <cp:lastModifiedBy>mice4002</cp:lastModifiedBy>
  <cp:revision>5</cp:revision>
  <dcterms:created xsi:type="dcterms:W3CDTF">2021-09-01T01:23:07Z</dcterms:created>
  <dcterms:modified xsi:type="dcterms:W3CDTF">2021-09-06T01:12:25Z</dcterms:modified>
</cp:coreProperties>
</file>